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23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492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757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9484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398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42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591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0339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051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78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9290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EB6AA-6F0B-47D8-86D9-DF201818D391}" type="datetimeFigureOut">
              <a:rPr lang="es-ES" smtClean="0"/>
              <a:t>25/05/2018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797C7-0A88-4F45-A1D7-38C819451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45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494208" y="412124"/>
            <a:ext cx="6765702" cy="5931791"/>
            <a:chOff x="2494208" y="412124"/>
            <a:chExt cx="6765702" cy="5931791"/>
          </a:xfrm>
        </p:grpSpPr>
        <p:pic>
          <p:nvPicPr>
            <p:cNvPr id="2" name="Imagen 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4208" y="412124"/>
              <a:ext cx="6765702" cy="4977684"/>
            </a:xfrm>
            <a:prstGeom prst="rect">
              <a:avLst/>
            </a:prstGeom>
          </p:spPr>
        </p:pic>
        <p:sp>
          <p:nvSpPr>
            <p:cNvPr id="3" name="CuadroTexto 2"/>
            <p:cNvSpPr txBox="1"/>
            <p:nvPr/>
          </p:nvSpPr>
          <p:spPr>
            <a:xfrm>
              <a:off x="2494208" y="5389808"/>
              <a:ext cx="676570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ES" sz="1400" i="1" dirty="0"/>
                <a:t>Luis Rodriguez-Ovejero, Presidente de SATEC, Victoria Orasio, </a:t>
              </a:r>
              <a:r>
                <a:rPr lang="es-ES" sz="1400" i="1" dirty="0" smtClean="0"/>
                <a:t>Asistente </a:t>
              </a:r>
              <a:r>
                <a:rPr lang="es-ES" sz="1400" i="1" dirty="0"/>
                <a:t>del Presidentes y José Vences, Director de Desarrollo </a:t>
              </a:r>
              <a:r>
                <a:rPr lang="es-ES" sz="1400" i="1" dirty="0" smtClean="0"/>
                <a:t>de </a:t>
              </a:r>
              <a:r>
                <a:rPr lang="es-ES" sz="1400" i="1" dirty="0"/>
                <a:t>Negocio. Más de noventa años de servicio a SATEC acumulados</a:t>
              </a:r>
              <a:r>
                <a:rPr lang="es-ES" sz="1400" i="1" dirty="0" smtClean="0"/>
                <a:t>.</a:t>
              </a:r>
            </a:p>
            <a:p>
              <a:pPr algn="just"/>
              <a:endParaRPr lang="es-ES" sz="14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0684686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Félix Díez Sacristán</dc:creator>
  <cp:lastModifiedBy>Félix Díez Sacristán</cp:lastModifiedBy>
  <cp:revision>1</cp:revision>
  <dcterms:created xsi:type="dcterms:W3CDTF">2018-05-25T19:28:47Z</dcterms:created>
  <dcterms:modified xsi:type="dcterms:W3CDTF">2018-05-25T19:29:07Z</dcterms:modified>
</cp:coreProperties>
</file>